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6" r:id="rId4"/>
    <p:sldId id="258" r:id="rId5"/>
    <p:sldId id="263" r:id="rId6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35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-1650" y="240"/>
      </p:cViewPr>
      <p:guideLst>
        <p:guide orient="horz" pos="283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2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3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8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3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6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2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8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3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4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1ADF17-D6F0-4A97-9C9A-8C7AC0F9E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3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ТОРЖЕСТВЕННОЕ ВОЗЛОЖЕНИЕ ВЕНКОВ 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памятнику «Братская могила» </a:t>
            </a:r>
            <a:endParaRPr lang="ru-RU" sz="2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Веселый, парк </a:t>
            </a:r>
            <a:endParaRPr lang="ru-RU" sz="27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09.45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8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ПРОЕКТ </a:t>
            </a:r>
            <a:endParaRPr lang="ru-RU" sz="3300" b="1" dirty="0" smtClean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ОКНО ПОБЕДЫ»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Желающие могут исполнить песню «День Победы», украсить окна квартир и домов символикой Победы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86206" y="597408"/>
            <a:ext cx="27409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9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МИНУТА МОЛЧАНИЯ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всех теле- и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радиокомпаниях 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страны пройдет трансляция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Минуты молчания». По окончании предлагаем встать у окон с портретами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своих 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родственников – участников Великой Отечественной войны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тружеников тыла – и исполнить всей семьей песню «День Победы»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61822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7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0FE026-99EC-4DCC-BFAE-7BC1AF834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3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67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Нестеренко</cp:lastModifiedBy>
  <cp:revision>7</cp:revision>
  <dcterms:created xsi:type="dcterms:W3CDTF">2020-05-06T14:27:57Z</dcterms:created>
  <dcterms:modified xsi:type="dcterms:W3CDTF">2020-05-07T12:01:46Z</dcterms:modified>
</cp:coreProperties>
</file>