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5122525" cy="10693400"/>
  <p:notesSz cx="6858000" cy="9144000"/>
  <p:defaultTextStyle>
    <a:defPPr>
      <a:defRPr lang="ru-RU"/>
    </a:defPPr>
    <a:lvl1pPr marL="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36"/>
      </p:cViewPr>
      <p:guideLst>
        <p:guide orient="horz" pos="3936"/>
        <p:guide pos="53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4B78A-C259-4191-B32C-6EF6027697B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9C939-ECBB-4659-B3DE-DABDF4A63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34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751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C939-ECBB-4659-B3DE-DABDF4A631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7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190" y="3321886"/>
            <a:ext cx="12854146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379" y="6059593"/>
            <a:ext cx="1058576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63831" y="428232"/>
            <a:ext cx="3402568" cy="912404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6126" y="428232"/>
            <a:ext cx="9955662" cy="912404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575" y="6871500"/>
            <a:ext cx="12854146" cy="2123828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4575" y="4532320"/>
            <a:ext cx="12854146" cy="2339180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5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66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77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8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4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6126" y="2495127"/>
            <a:ext cx="6679115" cy="705715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687284" y="2495127"/>
            <a:ext cx="6679115" cy="705715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26" y="2393639"/>
            <a:ext cx="6681741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6126" y="3391194"/>
            <a:ext cx="6681741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82034" y="2393639"/>
            <a:ext cx="6684366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682034" y="3391194"/>
            <a:ext cx="6684366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7" y="425756"/>
            <a:ext cx="4975207" cy="181193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12487" y="425756"/>
            <a:ext cx="8453912" cy="912652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6127" y="2237694"/>
            <a:ext cx="4975207" cy="7314583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121" y="7485380"/>
            <a:ext cx="9073515" cy="88369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64121" y="955475"/>
            <a:ext cx="9073515" cy="6416040"/>
          </a:xfrm>
        </p:spPr>
        <p:txBody>
          <a:bodyPr/>
          <a:lstStyle>
            <a:lvl1pPr marL="0" indent="0">
              <a:buNone/>
              <a:defRPr sz="5200"/>
            </a:lvl1pPr>
            <a:lvl2pPr marL="737555" indent="0">
              <a:buNone/>
              <a:defRPr sz="4500"/>
            </a:lvl2pPr>
            <a:lvl3pPr marL="1475110" indent="0">
              <a:buNone/>
              <a:defRPr sz="3900"/>
            </a:lvl3pPr>
            <a:lvl4pPr marL="2212665" indent="0">
              <a:buNone/>
              <a:defRPr sz="3200"/>
            </a:lvl4pPr>
            <a:lvl5pPr marL="2950220" indent="0">
              <a:buNone/>
              <a:defRPr sz="3200"/>
            </a:lvl5pPr>
            <a:lvl6pPr marL="3687775" indent="0">
              <a:buNone/>
              <a:defRPr sz="3200"/>
            </a:lvl6pPr>
            <a:lvl7pPr marL="4425330" indent="0">
              <a:buNone/>
              <a:defRPr sz="3200"/>
            </a:lvl7pPr>
            <a:lvl8pPr marL="5162885" indent="0">
              <a:buNone/>
              <a:defRPr sz="3200"/>
            </a:lvl8pPr>
            <a:lvl9pPr marL="5900440" indent="0">
              <a:buNone/>
              <a:defRPr sz="3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64121" y="8369071"/>
            <a:ext cx="9073515" cy="1254989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26" y="2495127"/>
            <a:ext cx="13610273" cy="7057150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6126" y="9911198"/>
            <a:ext cx="3528589" cy="569325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166863" y="9911198"/>
            <a:ext cx="4788800" cy="569325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37810" y="9911198"/>
            <a:ext cx="3528589" cy="569325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10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66" indent="-553166" algn="l" defTabSz="1475110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27" indent="-460972" algn="l" defTabSz="147511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88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43" indent="-368778" algn="l" defTabSz="147511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998" indent="-368778" algn="l" defTabSz="147511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553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0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663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1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15116307" cy="106420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400" kern="120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УГОЛОК ПО ГРАЖДАНСКОЙ ОБОРОНЕ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kern="120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ЧРЕЗВЫЧАЙНЫМ СИТУАЦИЯМ 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1039"/>
            <a:ext cx="4521588" cy="5074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0423" t="15048" r="39805" b="14110"/>
          <a:stretch/>
        </p:blipFill>
        <p:spPr>
          <a:xfrm rot="16200000">
            <a:off x="10341774" y="1426445"/>
            <a:ext cx="4585092" cy="49764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08469" y="1132452"/>
            <a:ext cx="10507838" cy="4388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</a:pPr>
            <a:r>
              <a:rPr lang="ru-RU" sz="2400" kern="12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ЭВАКУАЦИЯ НАСЕЛЕНИЯ</a:t>
            </a:r>
            <a:endParaRPr lang="ru-RU" sz="11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t="-129"/>
          <a:stretch/>
        </p:blipFill>
        <p:spPr>
          <a:xfrm>
            <a:off x="4590093" y="1622102"/>
            <a:ext cx="5495636" cy="45723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7"/>
          <a:stretch/>
        </p:blipFill>
        <p:spPr>
          <a:xfrm>
            <a:off x="4361968" y="6786860"/>
            <a:ext cx="4167670" cy="38792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0"/>
          <a:stretch/>
        </p:blipFill>
        <p:spPr>
          <a:xfrm>
            <a:off x="8632825" y="6786860"/>
            <a:ext cx="6483482" cy="38792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2" y="6254450"/>
            <a:ext cx="4247728" cy="4388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</a:pPr>
            <a:r>
              <a:rPr lang="ru-RU" sz="1900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ПОВЕДЕНИЕ ПРИ ОБСТРЕЛЕ</a:t>
            </a:r>
            <a:endParaRPr lang="ru-RU" sz="1900" dirty="0"/>
          </a:p>
        </p:txBody>
      </p:sp>
      <p:pic>
        <p:nvPicPr>
          <p:cNvPr id="1026" name="Picture 2" descr="C:\Users\s_nadzor\Desktop\Новый точечный рисунок.bm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"/>
          <a:stretch/>
        </p:blipFill>
        <p:spPr bwMode="auto">
          <a:xfrm>
            <a:off x="8945" y="6786860"/>
            <a:ext cx="4239206" cy="387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361968" y="6254450"/>
            <a:ext cx="4167670" cy="4388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</a:pPr>
            <a:r>
              <a:rPr lang="ru-RU" sz="1600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ПОВЕДЕНИЕ ПРИ АТАКЕ БЕСПИЛОТНИКА (БПЛА)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632824" y="6254450"/>
            <a:ext cx="6483481" cy="4388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</a:pPr>
            <a:r>
              <a:rPr lang="ru-RU" sz="1800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ПОВЕДЕНИЕ ПРИ ОБНАРУЖЕНИИ</a:t>
            </a:r>
          </a:p>
          <a:p>
            <a:pPr marL="0" indent="0" algn="ctr">
              <a:spcAft>
                <a:spcPts val="0"/>
              </a:spcAft>
            </a:pPr>
            <a:r>
              <a:rPr lang="ru-RU" sz="1800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ВЗРЫВООПАСНЫХ ПРЕДМЕТОВ</a:t>
            </a:r>
            <a:endParaRPr lang="ru-RU" sz="1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713" y="1132452"/>
            <a:ext cx="4425688" cy="4388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</a:pPr>
            <a:r>
              <a:rPr lang="ru-RU" sz="1400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ПОРЯДОК ДЕЙСТВИЯ НАСЕЛЕНИЯ ПО СИГНАЛУ ГО ПРИ НАХОЖДЕНИИ ДОМА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557907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35</Words>
  <Application>Microsoft Office PowerPoint</Application>
  <PresentationFormat>Произвольный</PresentationFormat>
  <Paragraphs>9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Сектор надзора</dc:creator>
  <cp:lastModifiedBy>Admin</cp:lastModifiedBy>
  <cp:revision>5</cp:revision>
  <dcterms:created xsi:type="dcterms:W3CDTF">2024-05-03T07:56:46Z</dcterms:created>
  <dcterms:modified xsi:type="dcterms:W3CDTF">2024-05-17T10:49:39Z</dcterms:modified>
</cp:coreProperties>
</file>